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58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C5DD-931F-4D85-943F-32A5033E33F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34D3-0829-40CB-90CA-0C115B154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F3E3-BC34-437F-9716-6CF93E0A24A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6739-0098-41E9-8BA5-672C02A2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EC319-F835-4059-AB79-6F2E823F115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8F65-C27F-4562-8555-C4DD64B10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834E-0B19-4190-9436-24CFCE3E18F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9757-3101-45DF-AE1C-0E0C29124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1403-23E4-423F-8AC3-4C6CD0589E8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3995-C66B-4F2C-A613-9DCCF5C67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1A9A-2405-45C9-AE25-0B31E91975FE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AC90-66BF-470C-BEB5-022483060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5D66-D47E-477D-AE14-08C5E4605030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86A-14B4-4C03-A269-BC0DD647F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E303-9E88-4562-B321-26B3C5B2386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8FFEC-94F2-4029-9BA3-81884C463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74E2-BB6F-42C0-B7C0-A3379F0618E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8D46-AF10-4EB9-A0B4-50B33163B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BEFD-13FB-4AEF-BD50-F3EA6F9BF3B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5B5C-E058-46ED-8663-68955571C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66A6-38FD-4479-B929-A14B5612293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6B92-D43B-4485-9341-94EE446F5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3A135-05A2-496E-90FE-DF0E7869CCB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6C9B6-CDF3-4217-8620-AC0B8D2D5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esumekraft.ru/public/files/blog/images/adee2640af8f9c987541e56fbc0d0597.jpg" TargetMode="External"/><Relationship Id="rId3" Type="http://schemas.openxmlformats.org/officeDocument/2006/relationships/hyperlink" Target="https://im0-tub-ru.yandex.net/i?id=44b42ae1e8863fc27e7349623654c3a8&amp;n=33&amp;h=215&amp;w=253" TargetMode="External"/><Relationship Id="rId7" Type="http://schemas.openxmlformats.org/officeDocument/2006/relationships/hyperlink" Target="http://togbouspomt.68edu.ru/sites/default/files/articles/uc/shve/fot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arus.by/relimages/000873_952563.jpg" TargetMode="External"/><Relationship Id="rId11" Type="http://schemas.openxmlformats.org/officeDocument/2006/relationships/hyperlink" Target="http://media.istockphoto.com/photos/jump-rope-picture-id182000828?k=6&amp;m=182000828&amp;s=170667a&amp;w=0&amp;h=Tm4hA6Ko3r3JIAAmgfCixaGNPZOqie-x_N_jadKN6wk" TargetMode="External"/><Relationship Id="rId5" Type="http://schemas.openxmlformats.org/officeDocument/2006/relationships/hyperlink" Target="http://www.forest813.ru/images/DETAIL_PICTURE__34161807.jpg" TargetMode="External"/><Relationship Id="rId10" Type="http://schemas.openxmlformats.org/officeDocument/2006/relationships/hyperlink" Target="http://kak-do-ma.ru/img-q5y5x5n416b41454i4j454o5m504g4g4m4h594n4s264u5h4/app/cms/image/transf/none/path/sa6ba83dd81e2e07b/image/i40f9563f78dd38a0/version/1478014865/image.jpg" TargetMode="External"/><Relationship Id="rId4" Type="http://schemas.openxmlformats.org/officeDocument/2006/relationships/hyperlink" Target="https://alexandrclinic-chel.ru/upload/medialibrary/be8/be8ca441ee8bf72a4a2717160c68c836.jpg" TargetMode="External"/><Relationship Id="rId9" Type="http://schemas.openxmlformats.org/officeDocument/2006/relationships/hyperlink" Target="http://dutsadok.com.ua/clipart/ljudi/f952fbd05a69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ya-detka.ru/images/static.dochkisinochki.ru/upload/_catalog/d0/1b/e5/GL000332180_001_0003.jp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likbezz.ucoz.ru/_fr/0/5469810.gif" TargetMode="External"/><Relationship Id="rId4" Type="http://schemas.openxmlformats.org/officeDocument/2006/relationships/hyperlink" Target="http://avl-group.ru/img/1af5217436e26a54b4090a0996f5545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755650" y="530225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№1 городского округа город Нововоронеж»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3419475" y="5229225"/>
            <a:ext cx="4897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Малкина Любовь Николаевна</a:t>
            </a:r>
          </a:p>
          <a:p>
            <a:r>
              <a:rPr lang="ru-RU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11560" y="1700808"/>
            <a:ext cx="79928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Кроссворд «Кем станет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				Маруся?»</a:t>
            </a:r>
          </a:p>
        </p:txBody>
      </p:sp>
      <p:pic>
        <p:nvPicPr>
          <p:cNvPr id="2057" name="Рисунок 9" descr="f952fbd05a6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868613"/>
            <a:ext cx="214947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Box 8"/>
          <p:cNvSpPr txBox="1">
            <a:spLocks noChangeArrowheads="1"/>
          </p:cNvSpPr>
          <p:nvPr/>
        </p:nvSpPr>
        <p:spPr bwMode="auto">
          <a:xfrm>
            <a:off x="5219700" y="4202113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1-2 классы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3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66725" y="942975"/>
            <a:ext cx="82819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https://im0-tub-ru.yandex.net/i?id=44b42ae1e8863fc27e7349623654c3a8&amp;n=33&amp;h=215&amp;w=253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строитель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https://alexandrclinic-chel.ru/upload/medialibrary/be8/be8ca441ee8bf72a4a2717160c68c836.jpg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врач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http://www.forest813.ru/images/DETAIL_PICTURE__34161807.jpg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лесник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http://www.belarus.by/relimages/000873_952563.jpg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кондитер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http://togbouspomt.68edu.ru/sites/default/files/articles/uc/shve/foto.jpg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швея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https://resumekraft.ru/public/files/blog/images/adee2640af8f9c987541e56fbc0d0597.jpg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повар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http://dutsadok.com.ua/clipart/ljudi/f952fbd05a69.png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девочка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http://kak-do-ma.ru/img-q5y5x5n416b41454i4j454o5m504g4g4m4h594n4s264u5h4/app/cms/image/transf/none/path/sa6ba83dd81e2e07b/image/i40f9563f78dd38a0/version/1478014865/image.jpg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мяч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http://media.istockphoto.com/photos/jump-rope-picture-id182000828?k=6&amp;m=182000828&amp;s=170667a&amp;w=0&amp;h=Tm4hA6Ko3r3JIAAmgfCixaGNPZOqie-x_N_jadKN6wk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= скакалка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643188" y="404813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468313" y="620713"/>
            <a:ext cx="8280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http://moya-detka.ru/images/static.dochkisinochki.ru/upload/_catalog/d0/1b/e5/GL000332180_001_0003.jpg/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бадминтон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http://avl-group.ru/img/1af5217436e26a54b4090a0996f55457.jpg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http://likbezz.ucoz.ru/_fr/0/5469810.gif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анимированная стрелка</a:t>
            </a:r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316913" y="5949950"/>
            <a:ext cx="431800" cy="431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539750" y="5876925"/>
            <a:ext cx="431800" cy="431800"/>
          </a:xfrm>
          <a:prstGeom prst="actionButtonInformation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6" name="Рисунок 9" descr="f952fbd05a6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068638"/>
            <a:ext cx="22002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611188" y="549275"/>
            <a:ext cx="79930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Monotype Corsiva" pitchFamily="66" charset="0"/>
              </a:rPr>
              <a:t>Друзья!</a:t>
            </a:r>
          </a:p>
          <a:p>
            <a:r>
              <a:rPr lang="ru-RU" sz="3000" b="1">
                <a:latin typeface="Monotype Corsiva" pitchFamily="66" charset="0"/>
              </a:rPr>
              <a:t>      </a:t>
            </a:r>
            <a:r>
              <a:rPr lang="ru-RU" sz="3000" b="1">
                <a:solidFill>
                  <a:srgbClr val="0000FF"/>
                </a:solidFill>
                <a:latin typeface="Monotype Corsiva" pitchFamily="66" charset="0"/>
              </a:rPr>
              <a:t>Предлагаю вам загадки о профессиях. Ответ набирайте на клавиатуре. Можно воспользоваться подсказкой.</a:t>
            </a:r>
          </a:p>
          <a:p>
            <a:r>
              <a:rPr lang="ru-RU" sz="3000" b="1">
                <a:solidFill>
                  <a:srgbClr val="0000FF"/>
                </a:solidFill>
                <a:latin typeface="Monotype Corsiva" pitchFamily="66" charset="0"/>
              </a:rPr>
              <a:t>      На следующий слайд переходите по       .</a:t>
            </a:r>
          </a:p>
          <a:p>
            <a:r>
              <a:rPr lang="ru-RU" sz="3000" b="1">
                <a:solidFill>
                  <a:srgbClr val="0000FF"/>
                </a:solidFill>
                <a:latin typeface="Monotype Corsiva" pitchFamily="66" charset="0"/>
              </a:rPr>
              <a:t>                                  Отгадав загадки, на жёлтых </a:t>
            </a:r>
          </a:p>
          <a:p>
            <a:r>
              <a:rPr lang="ru-RU" sz="3000" b="1">
                <a:solidFill>
                  <a:srgbClr val="0000FF"/>
                </a:solidFill>
                <a:latin typeface="Monotype Corsiva" pitchFamily="66" charset="0"/>
              </a:rPr>
              <a:t>                            клеточках вы сможете прочитать </a:t>
            </a:r>
          </a:p>
          <a:p>
            <a:r>
              <a:rPr lang="ru-RU" sz="3000" b="1">
                <a:solidFill>
                  <a:srgbClr val="0000FF"/>
                </a:solidFill>
                <a:latin typeface="Monotype Corsiva" pitchFamily="66" charset="0"/>
              </a:rPr>
              <a:t>                            слово и узнать, кем хочет стать </a:t>
            </a:r>
          </a:p>
          <a:p>
            <a:r>
              <a:rPr lang="ru-RU" sz="3000" b="1">
                <a:solidFill>
                  <a:srgbClr val="0000FF"/>
                </a:solidFill>
                <a:latin typeface="Monotype Corsiva" pitchFamily="66" charset="0"/>
              </a:rPr>
              <a:t>                            Маруся.</a:t>
            </a:r>
          </a:p>
          <a:p>
            <a:r>
              <a:rPr lang="ru-RU" sz="3000" b="1">
                <a:latin typeface="Monotype Corsiva" pitchFamily="66" charset="0"/>
              </a:rPr>
              <a:t>                                                                            </a:t>
            </a:r>
            <a:r>
              <a:rPr lang="ru-RU" sz="3000" b="1">
                <a:solidFill>
                  <a:srgbClr val="0000FF"/>
                </a:solidFill>
                <a:latin typeface="Monotype Corsiva" pitchFamily="66" charset="0"/>
              </a:rPr>
              <a:t>Удачи!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444208" y="2564928"/>
            <a:ext cx="360000" cy="21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8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агетная рамка 3"/>
          <p:cNvSpPr/>
          <p:nvPr/>
        </p:nvSpPr>
        <p:spPr>
          <a:xfrm>
            <a:off x="69977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20002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7151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5008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300037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60007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349726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49738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14970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24971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9972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6" name="Багетная рамка 15"/>
          <p:cNvSpPr/>
          <p:nvPr/>
        </p:nvSpPr>
        <p:spPr>
          <a:xfrm>
            <a:off x="399732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99745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54975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9975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0" name="Багетная рамка 19"/>
          <p:cNvSpPr/>
          <p:nvPr/>
        </p:nvSpPr>
        <p:spPr>
          <a:xfrm>
            <a:off x="64976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350043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521493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57150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" name="Багетная рамка 23"/>
          <p:cNvSpPr/>
          <p:nvPr/>
        </p:nvSpPr>
        <p:spPr>
          <a:xfrm>
            <a:off x="62150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500062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19970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27" name="Багетная рамка 26"/>
          <p:cNvSpPr/>
          <p:nvPr/>
        </p:nvSpPr>
        <p:spPr>
          <a:xfrm>
            <a:off x="25003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27146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321468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371475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421481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471487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3" name="Багетная рамка 32"/>
          <p:cNvSpPr/>
          <p:nvPr/>
        </p:nvSpPr>
        <p:spPr>
          <a:xfrm>
            <a:off x="450056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22145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5" name="Багетная рамка 34"/>
          <p:cNvSpPr/>
          <p:nvPr/>
        </p:nvSpPr>
        <p:spPr>
          <a:xfrm>
            <a:off x="17145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6" name="Багетная рамка 35"/>
          <p:cNvSpPr/>
          <p:nvPr/>
        </p:nvSpPr>
        <p:spPr>
          <a:xfrm>
            <a:off x="400050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550068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55875" y="692150"/>
            <a:ext cx="431800" cy="4333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55875" y="11255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55875" y="15573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55875" y="19891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55875" y="24209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55875" y="28527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22488" y="15573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148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30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8512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194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876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906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22488" y="19891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90688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87675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22488" y="24209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270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88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6906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22488" y="28527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122488" y="11255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580063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2830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8512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4194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876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146675" y="692150"/>
            <a:ext cx="433388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7148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2830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8512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194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9876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22488" y="692150"/>
            <a:ext cx="433387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194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9876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46" name="TextBox 76"/>
          <p:cNvSpPr txBox="1">
            <a:spLocks noChangeArrowheads="1"/>
          </p:cNvSpPr>
          <p:nvPr/>
        </p:nvSpPr>
        <p:spPr bwMode="auto">
          <a:xfrm>
            <a:off x="56515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147" name="TextBox 77"/>
          <p:cNvSpPr txBox="1">
            <a:spLocks noChangeArrowheads="1"/>
          </p:cNvSpPr>
          <p:nvPr/>
        </p:nvSpPr>
        <p:spPr bwMode="auto">
          <a:xfrm>
            <a:off x="52197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148" name="TextBox 78"/>
          <p:cNvSpPr txBox="1">
            <a:spLocks noChangeArrowheads="1"/>
          </p:cNvSpPr>
          <p:nvPr/>
        </p:nvSpPr>
        <p:spPr bwMode="auto">
          <a:xfrm>
            <a:off x="47879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149" name="TextBox 79"/>
          <p:cNvSpPr txBox="1">
            <a:spLocks noChangeArrowheads="1"/>
          </p:cNvSpPr>
          <p:nvPr/>
        </p:nvSpPr>
        <p:spPr bwMode="auto">
          <a:xfrm>
            <a:off x="4354513" y="692150"/>
            <a:ext cx="32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150" name="TextBox 80"/>
          <p:cNvSpPr txBox="1">
            <a:spLocks noChangeArrowheads="1"/>
          </p:cNvSpPr>
          <p:nvPr/>
        </p:nvSpPr>
        <p:spPr bwMode="auto">
          <a:xfrm>
            <a:off x="39227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151" name="TextBox 81"/>
          <p:cNvSpPr txBox="1">
            <a:spLocks noChangeArrowheads="1"/>
          </p:cNvSpPr>
          <p:nvPr/>
        </p:nvSpPr>
        <p:spPr bwMode="auto">
          <a:xfrm>
            <a:off x="34909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152" name="TextBox 82"/>
          <p:cNvSpPr txBox="1">
            <a:spLocks noChangeArrowheads="1"/>
          </p:cNvSpPr>
          <p:nvPr/>
        </p:nvSpPr>
        <p:spPr bwMode="auto">
          <a:xfrm>
            <a:off x="30591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153" name="TextBox 83"/>
          <p:cNvSpPr txBox="1">
            <a:spLocks noChangeArrowheads="1"/>
          </p:cNvSpPr>
          <p:nvPr/>
        </p:nvSpPr>
        <p:spPr bwMode="auto">
          <a:xfrm>
            <a:off x="26273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154" name="TextBox 84"/>
          <p:cNvSpPr txBox="1">
            <a:spLocks noChangeArrowheads="1"/>
          </p:cNvSpPr>
          <p:nvPr/>
        </p:nvSpPr>
        <p:spPr bwMode="auto">
          <a:xfrm>
            <a:off x="21955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800" y="2528888"/>
            <a:ext cx="3421063" cy="197961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Кирпичи кладёт он в ряд,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Строит садик для ребят.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шахтёр и не водитель,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 нам выстроит…</a:t>
            </a:r>
          </a:p>
          <a:p>
            <a:pPr>
              <a:defRPr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" name="Рисунок 112" descr="i.jpg"/>
          <p:cNvPicPr>
            <a:picLocks noChangeAspect="1"/>
          </p:cNvPicPr>
          <p:nvPr/>
        </p:nvPicPr>
        <p:blipFill>
          <a:blip r:embed="rId3" cstate="print"/>
          <a:srcRect r="-8787"/>
          <a:stretch>
            <a:fillRect/>
          </a:stretch>
        </p:blipFill>
        <p:spPr>
          <a:xfrm>
            <a:off x="6444208" y="476872"/>
            <a:ext cx="230425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79" name="Рисунок 117" descr="54698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31913" y="692150"/>
            <a:ext cx="7191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Овал 111"/>
          <p:cNvSpPr/>
          <p:nvPr/>
        </p:nvSpPr>
        <p:spPr>
          <a:xfrm>
            <a:off x="6443663" y="836613"/>
            <a:ext cx="2303462" cy="93662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</a:p>
        </p:txBody>
      </p:sp>
      <p:sp>
        <p:nvSpPr>
          <p:cNvPr id="120" name="Стрелка вправо 119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4" grpId="0" animBg="1"/>
      <p:bldP spid="36" grpId="0" animBg="1"/>
      <p:bldP spid="37" grpId="0" animBg="1"/>
      <p:bldP spid="3146" grpId="0"/>
      <p:bldP spid="3147" grpId="0"/>
      <p:bldP spid="3148" grpId="0"/>
      <p:bldP spid="3149" grpId="0"/>
      <p:bldP spid="3150" grpId="0"/>
      <p:bldP spid="3151" grpId="0"/>
      <p:bldP spid="3152" grpId="0"/>
      <p:bldP spid="3153" grpId="0"/>
      <p:bldP spid="3154" grpId="0"/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51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2555875" y="692150"/>
            <a:ext cx="431800" cy="4333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55875" y="11255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55875" y="15573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55875" y="19891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55875" y="24209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55875" y="28527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22488" y="15573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148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30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8512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194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876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906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22488" y="19891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90688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87675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22488" y="24209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270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88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6906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22488" y="28527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122488" y="11255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580063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2830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8512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4194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876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146675" y="692150"/>
            <a:ext cx="433388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7148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2830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8512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194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9876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22488" y="692150"/>
            <a:ext cx="433387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194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9876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44" name="TextBox 74"/>
          <p:cNvSpPr txBox="1">
            <a:spLocks noChangeArrowheads="1"/>
          </p:cNvSpPr>
          <p:nvPr/>
        </p:nvSpPr>
        <p:spPr bwMode="auto">
          <a:xfrm>
            <a:off x="26273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145" name="TextBox 75"/>
          <p:cNvSpPr txBox="1">
            <a:spLocks noChangeArrowheads="1"/>
          </p:cNvSpPr>
          <p:nvPr/>
        </p:nvSpPr>
        <p:spPr bwMode="auto">
          <a:xfrm>
            <a:off x="21955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161" name="TextBox 76"/>
          <p:cNvSpPr txBox="1">
            <a:spLocks noChangeArrowheads="1"/>
          </p:cNvSpPr>
          <p:nvPr/>
        </p:nvSpPr>
        <p:spPr bwMode="auto">
          <a:xfrm>
            <a:off x="56515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5162" name="TextBox 77"/>
          <p:cNvSpPr txBox="1">
            <a:spLocks noChangeArrowheads="1"/>
          </p:cNvSpPr>
          <p:nvPr/>
        </p:nvSpPr>
        <p:spPr bwMode="auto">
          <a:xfrm>
            <a:off x="52197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5163" name="TextBox 78"/>
          <p:cNvSpPr txBox="1">
            <a:spLocks noChangeArrowheads="1"/>
          </p:cNvSpPr>
          <p:nvPr/>
        </p:nvSpPr>
        <p:spPr bwMode="auto">
          <a:xfrm>
            <a:off x="47879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164" name="TextBox 79"/>
          <p:cNvSpPr txBox="1">
            <a:spLocks noChangeArrowheads="1"/>
          </p:cNvSpPr>
          <p:nvPr/>
        </p:nvSpPr>
        <p:spPr bwMode="auto">
          <a:xfrm>
            <a:off x="4354513" y="692150"/>
            <a:ext cx="32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5165" name="TextBox 80"/>
          <p:cNvSpPr txBox="1">
            <a:spLocks noChangeArrowheads="1"/>
          </p:cNvSpPr>
          <p:nvPr/>
        </p:nvSpPr>
        <p:spPr bwMode="auto">
          <a:xfrm>
            <a:off x="39227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166" name="TextBox 81"/>
          <p:cNvSpPr txBox="1">
            <a:spLocks noChangeArrowheads="1"/>
          </p:cNvSpPr>
          <p:nvPr/>
        </p:nvSpPr>
        <p:spPr bwMode="auto">
          <a:xfrm>
            <a:off x="34909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167" name="TextBox 82"/>
          <p:cNvSpPr txBox="1">
            <a:spLocks noChangeArrowheads="1"/>
          </p:cNvSpPr>
          <p:nvPr/>
        </p:nvSpPr>
        <p:spPr bwMode="auto">
          <a:xfrm>
            <a:off x="30591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168" name="TextBox 83"/>
          <p:cNvSpPr txBox="1">
            <a:spLocks noChangeArrowheads="1"/>
          </p:cNvSpPr>
          <p:nvPr/>
        </p:nvSpPr>
        <p:spPr bwMode="auto">
          <a:xfrm>
            <a:off x="26273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5169" name="TextBox 84"/>
          <p:cNvSpPr txBox="1">
            <a:spLocks noChangeArrowheads="1"/>
          </p:cNvSpPr>
          <p:nvPr/>
        </p:nvSpPr>
        <p:spPr bwMode="auto">
          <a:xfrm>
            <a:off x="21955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160" name="TextBox 90"/>
          <p:cNvSpPr txBox="1">
            <a:spLocks noChangeArrowheads="1"/>
          </p:cNvSpPr>
          <p:nvPr/>
        </p:nvSpPr>
        <p:spPr bwMode="auto">
          <a:xfrm>
            <a:off x="34909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3161" name="TextBox 91"/>
          <p:cNvSpPr txBox="1">
            <a:spLocks noChangeArrowheads="1"/>
          </p:cNvSpPr>
          <p:nvPr/>
        </p:nvSpPr>
        <p:spPr bwMode="auto">
          <a:xfrm>
            <a:off x="30591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800" y="2528888"/>
            <a:ext cx="3421063" cy="197961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от простуды вновь страдаем,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 мы на дом вызываем.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выдаст нам больничный лист.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кто он как специалист?</a:t>
            </a:r>
          </a:p>
        </p:txBody>
      </p:sp>
      <p:pic>
        <p:nvPicPr>
          <p:cNvPr id="113" name="Рисунок 112" descr="be8ca441ee8bf72a4a2717160c68c836.jpg"/>
          <p:cNvPicPr>
            <a:picLocks noChangeAspect="1"/>
          </p:cNvPicPr>
          <p:nvPr/>
        </p:nvPicPr>
        <p:blipFill>
          <a:blip r:embed="rId3" cstate="print"/>
          <a:srcRect l="-6657" r="145"/>
          <a:stretch>
            <a:fillRect/>
          </a:stretch>
        </p:blipFill>
        <p:spPr>
          <a:xfrm>
            <a:off x="6444208" y="476872"/>
            <a:ext cx="230425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4" name="Багетная рамка 113"/>
          <p:cNvSpPr/>
          <p:nvPr/>
        </p:nvSpPr>
        <p:spPr>
          <a:xfrm>
            <a:off x="69977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15" name="Багетная рамка 114"/>
          <p:cNvSpPr/>
          <p:nvPr/>
        </p:nvSpPr>
        <p:spPr>
          <a:xfrm>
            <a:off x="20002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Багетная рамка 115"/>
          <p:cNvSpPr/>
          <p:nvPr/>
        </p:nvSpPr>
        <p:spPr>
          <a:xfrm>
            <a:off x="67151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Багетная рамка 116"/>
          <p:cNvSpPr/>
          <p:nvPr/>
        </p:nvSpPr>
        <p:spPr>
          <a:xfrm>
            <a:off x="65008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18" name="Багетная рамка 117"/>
          <p:cNvSpPr/>
          <p:nvPr/>
        </p:nvSpPr>
        <p:spPr>
          <a:xfrm>
            <a:off x="300037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Багетная рамка 118"/>
          <p:cNvSpPr/>
          <p:nvPr/>
        </p:nvSpPr>
        <p:spPr>
          <a:xfrm>
            <a:off x="60007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Багетная рамка 119"/>
          <p:cNvSpPr/>
          <p:nvPr/>
        </p:nvSpPr>
        <p:spPr>
          <a:xfrm>
            <a:off x="349726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Багетная рамка 120"/>
          <p:cNvSpPr/>
          <p:nvPr/>
        </p:nvSpPr>
        <p:spPr>
          <a:xfrm>
            <a:off x="449738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22" name="Багетная рамка 121"/>
          <p:cNvSpPr/>
          <p:nvPr/>
        </p:nvSpPr>
        <p:spPr>
          <a:xfrm>
            <a:off x="14970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23" name="Багетная рамка 122"/>
          <p:cNvSpPr/>
          <p:nvPr/>
        </p:nvSpPr>
        <p:spPr>
          <a:xfrm>
            <a:off x="24971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24" name="Багетная рамка 123"/>
          <p:cNvSpPr/>
          <p:nvPr/>
        </p:nvSpPr>
        <p:spPr>
          <a:xfrm>
            <a:off x="29972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25" name="Багетная рамка 124"/>
          <p:cNvSpPr/>
          <p:nvPr/>
        </p:nvSpPr>
        <p:spPr>
          <a:xfrm>
            <a:off x="399732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26" name="Багетная рамка 125"/>
          <p:cNvSpPr/>
          <p:nvPr/>
        </p:nvSpPr>
        <p:spPr>
          <a:xfrm>
            <a:off x="499745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27" name="Багетная рамка 126"/>
          <p:cNvSpPr/>
          <p:nvPr/>
        </p:nvSpPr>
        <p:spPr>
          <a:xfrm>
            <a:off x="54975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Багетная рамка 127"/>
          <p:cNvSpPr/>
          <p:nvPr/>
        </p:nvSpPr>
        <p:spPr>
          <a:xfrm>
            <a:off x="59975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9" name="Багетная рамка 128"/>
          <p:cNvSpPr/>
          <p:nvPr/>
        </p:nvSpPr>
        <p:spPr>
          <a:xfrm>
            <a:off x="64976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Багетная рамка 129"/>
          <p:cNvSpPr/>
          <p:nvPr/>
        </p:nvSpPr>
        <p:spPr>
          <a:xfrm>
            <a:off x="350043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Багетная рамка 130"/>
          <p:cNvSpPr/>
          <p:nvPr/>
        </p:nvSpPr>
        <p:spPr>
          <a:xfrm>
            <a:off x="521493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132" name="Багетная рамка 131"/>
          <p:cNvSpPr/>
          <p:nvPr/>
        </p:nvSpPr>
        <p:spPr>
          <a:xfrm>
            <a:off x="57150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33" name="Багетная рамка 132"/>
          <p:cNvSpPr/>
          <p:nvPr/>
        </p:nvSpPr>
        <p:spPr>
          <a:xfrm>
            <a:off x="62150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Багетная рамка 133"/>
          <p:cNvSpPr/>
          <p:nvPr/>
        </p:nvSpPr>
        <p:spPr>
          <a:xfrm>
            <a:off x="500062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Багетная рамка 134"/>
          <p:cNvSpPr/>
          <p:nvPr/>
        </p:nvSpPr>
        <p:spPr>
          <a:xfrm>
            <a:off x="19970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36" name="Багетная рамка 135"/>
          <p:cNvSpPr/>
          <p:nvPr/>
        </p:nvSpPr>
        <p:spPr>
          <a:xfrm>
            <a:off x="25003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137" name="Багетная рамка 136"/>
          <p:cNvSpPr/>
          <p:nvPr/>
        </p:nvSpPr>
        <p:spPr>
          <a:xfrm>
            <a:off x="27146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Багетная рамка 137"/>
          <p:cNvSpPr/>
          <p:nvPr/>
        </p:nvSpPr>
        <p:spPr>
          <a:xfrm>
            <a:off x="321468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39" name="Багетная рамка 138"/>
          <p:cNvSpPr/>
          <p:nvPr/>
        </p:nvSpPr>
        <p:spPr>
          <a:xfrm>
            <a:off x="371475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Багетная рамка 139"/>
          <p:cNvSpPr/>
          <p:nvPr/>
        </p:nvSpPr>
        <p:spPr>
          <a:xfrm>
            <a:off x="421481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Багетная рамка 140"/>
          <p:cNvSpPr/>
          <p:nvPr/>
        </p:nvSpPr>
        <p:spPr>
          <a:xfrm>
            <a:off x="471487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42" name="Багетная рамка 141"/>
          <p:cNvSpPr/>
          <p:nvPr/>
        </p:nvSpPr>
        <p:spPr>
          <a:xfrm>
            <a:off x="450056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Багетная рамка 142"/>
          <p:cNvSpPr/>
          <p:nvPr/>
        </p:nvSpPr>
        <p:spPr>
          <a:xfrm>
            <a:off x="22145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44" name="Багетная рамка 143"/>
          <p:cNvSpPr/>
          <p:nvPr/>
        </p:nvSpPr>
        <p:spPr>
          <a:xfrm>
            <a:off x="17145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45" name="Багетная рамка 144"/>
          <p:cNvSpPr/>
          <p:nvPr/>
        </p:nvSpPr>
        <p:spPr>
          <a:xfrm>
            <a:off x="400050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Багетная рамка 145"/>
          <p:cNvSpPr/>
          <p:nvPr/>
        </p:nvSpPr>
        <p:spPr>
          <a:xfrm>
            <a:off x="550068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pic>
        <p:nvPicPr>
          <p:cNvPr id="5207" name="Рисунок 150" descr="54698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31913" y="1125538"/>
            <a:ext cx="719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Овал 111"/>
          <p:cNvSpPr/>
          <p:nvPr/>
        </p:nvSpPr>
        <p:spPr>
          <a:xfrm>
            <a:off x="6443663" y="836613"/>
            <a:ext cx="2303462" cy="93662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</a:p>
        </p:txBody>
      </p:sp>
      <p:sp>
        <p:nvSpPr>
          <p:cNvPr id="153" name="Стрелка вправо 152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3144" grpId="0"/>
      <p:bldP spid="3145" grpId="0"/>
      <p:bldP spid="3160" grpId="0"/>
      <p:bldP spid="3161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 animBg="1"/>
      <p:bldP spid="138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8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агетная рамка 3"/>
          <p:cNvSpPr/>
          <p:nvPr/>
        </p:nvSpPr>
        <p:spPr>
          <a:xfrm>
            <a:off x="69977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20002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7151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5008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300037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60007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349726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49738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14970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24971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9972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6" name="Багетная рамка 15"/>
          <p:cNvSpPr/>
          <p:nvPr/>
        </p:nvSpPr>
        <p:spPr>
          <a:xfrm>
            <a:off x="399732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99745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54975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9975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0" name="Багетная рамка 19"/>
          <p:cNvSpPr/>
          <p:nvPr/>
        </p:nvSpPr>
        <p:spPr>
          <a:xfrm>
            <a:off x="64976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350043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521493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57150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" name="Багетная рамка 23"/>
          <p:cNvSpPr/>
          <p:nvPr/>
        </p:nvSpPr>
        <p:spPr>
          <a:xfrm>
            <a:off x="62150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500062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19970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27" name="Багетная рамка 26"/>
          <p:cNvSpPr/>
          <p:nvPr/>
        </p:nvSpPr>
        <p:spPr>
          <a:xfrm>
            <a:off x="25003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27146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321468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371475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421481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471487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3" name="Багетная рамка 32"/>
          <p:cNvSpPr/>
          <p:nvPr/>
        </p:nvSpPr>
        <p:spPr>
          <a:xfrm>
            <a:off x="450056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22145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5" name="Багетная рамка 34"/>
          <p:cNvSpPr/>
          <p:nvPr/>
        </p:nvSpPr>
        <p:spPr>
          <a:xfrm>
            <a:off x="17145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6" name="Багетная рамка 35"/>
          <p:cNvSpPr/>
          <p:nvPr/>
        </p:nvSpPr>
        <p:spPr>
          <a:xfrm>
            <a:off x="400050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550068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55875" y="692150"/>
            <a:ext cx="431800" cy="4333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55875" y="11255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55875" y="15573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55875" y="19891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55875" y="24209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55875" y="28527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22488" y="15573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148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30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8512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194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876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906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22488" y="19891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90688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87675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22488" y="24209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270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88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6906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22488" y="28527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122488" y="11255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580063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2830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8512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4194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876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146675" y="692150"/>
            <a:ext cx="433388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7148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2830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8512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194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9876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22488" y="692150"/>
            <a:ext cx="433387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194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9876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16" name="TextBox 74"/>
          <p:cNvSpPr txBox="1">
            <a:spLocks noChangeArrowheads="1"/>
          </p:cNvSpPr>
          <p:nvPr/>
        </p:nvSpPr>
        <p:spPr bwMode="auto">
          <a:xfrm>
            <a:off x="26273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217" name="TextBox 75"/>
          <p:cNvSpPr txBox="1">
            <a:spLocks noChangeArrowheads="1"/>
          </p:cNvSpPr>
          <p:nvPr/>
        </p:nvSpPr>
        <p:spPr bwMode="auto">
          <a:xfrm>
            <a:off x="21955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218" name="TextBox 76"/>
          <p:cNvSpPr txBox="1">
            <a:spLocks noChangeArrowheads="1"/>
          </p:cNvSpPr>
          <p:nvPr/>
        </p:nvSpPr>
        <p:spPr bwMode="auto">
          <a:xfrm>
            <a:off x="56515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6219" name="TextBox 77"/>
          <p:cNvSpPr txBox="1">
            <a:spLocks noChangeArrowheads="1"/>
          </p:cNvSpPr>
          <p:nvPr/>
        </p:nvSpPr>
        <p:spPr bwMode="auto">
          <a:xfrm>
            <a:off x="52197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6220" name="TextBox 78"/>
          <p:cNvSpPr txBox="1">
            <a:spLocks noChangeArrowheads="1"/>
          </p:cNvSpPr>
          <p:nvPr/>
        </p:nvSpPr>
        <p:spPr bwMode="auto">
          <a:xfrm>
            <a:off x="47879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6221" name="TextBox 79"/>
          <p:cNvSpPr txBox="1">
            <a:spLocks noChangeArrowheads="1"/>
          </p:cNvSpPr>
          <p:nvPr/>
        </p:nvSpPr>
        <p:spPr bwMode="auto">
          <a:xfrm>
            <a:off x="4354513" y="692150"/>
            <a:ext cx="32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6222" name="TextBox 80"/>
          <p:cNvSpPr txBox="1">
            <a:spLocks noChangeArrowheads="1"/>
          </p:cNvSpPr>
          <p:nvPr/>
        </p:nvSpPr>
        <p:spPr bwMode="auto">
          <a:xfrm>
            <a:off x="39227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223" name="TextBox 81"/>
          <p:cNvSpPr txBox="1">
            <a:spLocks noChangeArrowheads="1"/>
          </p:cNvSpPr>
          <p:nvPr/>
        </p:nvSpPr>
        <p:spPr bwMode="auto">
          <a:xfrm>
            <a:off x="34909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224" name="TextBox 82"/>
          <p:cNvSpPr txBox="1">
            <a:spLocks noChangeArrowheads="1"/>
          </p:cNvSpPr>
          <p:nvPr/>
        </p:nvSpPr>
        <p:spPr bwMode="auto">
          <a:xfrm>
            <a:off x="30591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225" name="TextBox 83"/>
          <p:cNvSpPr txBox="1">
            <a:spLocks noChangeArrowheads="1"/>
          </p:cNvSpPr>
          <p:nvPr/>
        </p:nvSpPr>
        <p:spPr bwMode="auto">
          <a:xfrm>
            <a:off x="26273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6226" name="TextBox 84"/>
          <p:cNvSpPr txBox="1">
            <a:spLocks noChangeArrowheads="1"/>
          </p:cNvSpPr>
          <p:nvPr/>
        </p:nvSpPr>
        <p:spPr bwMode="auto">
          <a:xfrm>
            <a:off x="21955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31" name="TextBox 85"/>
          <p:cNvSpPr txBox="1">
            <a:spLocks noChangeArrowheads="1"/>
          </p:cNvSpPr>
          <p:nvPr/>
        </p:nvSpPr>
        <p:spPr bwMode="auto">
          <a:xfrm>
            <a:off x="39227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132" name="TextBox 86"/>
          <p:cNvSpPr txBox="1">
            <a:spLocks noChangeArrowheads="1"/>
          </p:cNvSpPr>
          <p:nvPr/>
        </p:nvSpPr>
        <p:spPr bwMode="auto">
          <a:xfrm>
            <a:off x="34909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133" name="TextBox 87"/>
          <p:cNvSpPr txBox="1">
            <a:spLocks noChangeArrowheads="1"/>
          </p:cNvSpPr>
          <p:nvPr/>
        </p:nvSpPr>
        <p:spPr bwMode="auto">
          <a:xfrm>
            <a:off x="30591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34" name="TextBox 88"/>
          <p:cNvSpPr txBox="1">
            <a:spLocks noChangeArrowheads="1"/>
          </p:cNvSpPr>
          <p:nvPr/>
        </p:nvSpPr>
        <p:spPr bwMode="auto">
          <a:xfrm>
            <a:off x="26273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135" name="TextBox 89"/>
          <p:cNvSpPr txBox="1">
            <a:spLocks noChangeArrowheads="1"/>
          </p:cNvSpPr>
          <p:nvPr/>
        </p:nvSpPr>
        <p:spPr bwMode="auto">
          <a:xfrm>
            <a:off x="21955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6232" name="TextBox 90"/>
          <p:cNvSpPr txBox="1">
            <a:spLocks noChangeArrowheads="1"/>
          </p:cNvSpPr>
          <p:nvPr/>
        </p:nvSpPr>
        <p:spPr bwMode="auto">
          <a:xfrm>
            <a:off x="34909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6233" name="TextBox 91"/>
          <p:cNvSpPr txBox="1">
            <a:spLocks noChangeArrowheads="1"/>
          </p:cNvSpPr>
          <p:nvPr/>
        </p:nvSpPr>
        <p:spPr bwMode="auto">
          <a:xfrm>
            <a:off x="30591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54" name="TextBox 108"/>
          <p:cNvSpPr txBox="1">
            <a:spLocks noChangeArrowheads="1"/>
          </p:cNvSpPr>
          <p:nvPr/>
        </p:nvSpPr>
        <p:spPr bwMode="auto">
          <a:xfrm>
            <a:off x="4354513" y="1557338"/>
            <a:ext cx="325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800" y="2528888"/>
            <a:ext cx="3421063" cy="197961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природу охраняет,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Браконьеров прогоняет,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зимою у кормушек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гости ждёт лесных зверюшек.</a:t>
            </a:r>
          </a:p>
        </p:txBody>
      </p:sp>
      <p:pic>
        <p:nvPicPr>
          <p:cNvPr id="113" name="Рисунок 112" descr="DETAIL_PICTURE__34161807.jpg"/>
          <p:cNvPicPr>
            <a:picLocks noChangeAspect="1"/>
          </p:cNvPicPr>
          <p:nvPr/>
        </p:nvPicPr>
        <p:blipFill>
          <a:blip r:embed="rId3" cstate="print"/>
          <a:srcRect r="4057"/>
          <a:stretch>
            <a:fillRect/>
          </a:stretch>
        </p:blipFill>
        <p:spPr>
          <a:xfrm>
            <a:off x="6444208" y="476872"/>
            <a:ext cx="230425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37" name="Рисунок 117" descr="54698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31913" y="1557338"/>
            <a:ext cx="7191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Овал 111"/>
          <p:cNvSpPr/>
          <p:nvPr/>
        </p:nvSpPr>
        <p:spPr>
          <a:xfrm>
            <a:off x="6443663" y="836613"/>
            <a:ext cx="2303462" cy="93662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</a:p>
        </p:txBody>
      </p:sp>
      <p:sp>
        <p:nvSpPr>
          <p:cNvPr id="120" name="Стрелка вправо 119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2131" grpId="0"/>
      <p:bldP spid="2132" grpId="0"/>
      <p:bldP spid="2133" grpId="0"/>
      <p:bldP spid="2134" grpId="0"/>
      <p:bldP spid="2135" grpId="0"/>
      <p:bldP spid="2154" grpId="0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8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агетная рамка 3"/>
          <p:cNvSpPr/>
          <p:nvPr/>
        </p:nvSpPr>
        <p:spPr>
          <a:xfrm>
            <a:off x="69977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20002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7151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5008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300037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60007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349726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49738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14970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24971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9972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6" name="Багетная рамка 15"/>
          <p:cNvSpPr/>
          <p:nvPr/>
        </p:nvSpPr>
        <p:spPr>
          <a:xfrm>
            <a:off x="399732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99745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54975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9975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0" name="Багетная рамка 19"/>
          <p:cNvSpPr/>
          <p:nvPr/>
        </p:nvSpPr>
        <p:spPr>
          <a:xfrm>
            <a:off x="64976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350043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521493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57150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" name="Багетная рамка 23"/>
          <p:cNvSpPr/>
          <p:nvPr/>
        </p:nvSpPr>
        <p:spPr>
          <a:xfrm>
            <a:off x="62150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500062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19970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27" name="Багетная рамка 26"/>
          <p:cNvSpPr/>
          <p:nvPr/>
        </p:nvSpPr>
        <p:spPr>
          <a:xfrm>
            <a:off x="25003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27146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321468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371475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421481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471487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3" name="Багетная рамка 32"/>
          <p:cNvSpPr/>
          <p:nvPr/>
        </p:nvSpPr>
        <p:spPr>
          <a:xfrm>
            <a:off x="450056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22145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5" name="Багетная рамка 34"/>
          <p:cNvSpPr/>
          <p:nvPr/>
        </p:nvSpPr>
        <p:spPr>
          <a:xfrm>
            <a:off x="17145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6" name="Багетная рамка 35"/>
          <p:cNvSpPr/>
          <p:nvPr/>
        </p:nvSpPr>
        <p:spPr>
          <a:xfrm>
            <a:off x="400050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550068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55875" y="692150"/>
            <a:ext cx="431800" cy="4333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55875" y="11255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55875" y="15573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55875" y="19891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55875" y="24209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55875" y="28527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22488" y="15573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148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30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8512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194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876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906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22488" y="19891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90688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87675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22488" y="24209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270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88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6906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22488" y="28527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122488" y="11255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580063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2830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8512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4194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876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146675" y="692150"/>
            <a:ext cx="433388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7148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2830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8512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194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9876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22488" y="692150"/>
            <a:ext cx="433387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194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9876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40" name="TextBox 74"/>
          <p:cNvSpPr txBox="1">
            <a:spLocks noChangeArrowheads="1"/>
          </p:cNvSpPr>
          <p:nvPr/>
        </p:nvSpPr>
        <p:spPr bwMode="auto">
          <a:xfrm>
            <a:off x="26273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7241" name="TextBox 75"/>
          <p:cNvSpPr txBox="1">
            <a:spLocks noChangeArrowheads="1"/>
          </p:cNvSpPr>
          <p:nvPr/>
        </p:nvSpPr>
        <p:spPr bwMode="auto">
          <a:xfrm>
            <a:off x="21955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7242" name="TextBox 76"/>
          <p:cNvSpPr txBox="1">
            <a:spLocks noChangeArrowheads="1"/>
          </p:cNvSpPr>
          <p:nvPr/>
        </p:nvSpPr>
        <p:spPr bwMode="auto">
          <a:xfrm>
            <a:off x="56515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7243" name="TextBox 77"/>
          <p:cNvSpPr txBox="1">
            <a:spLocks noChangeArrowheads="1"/>
          </p:cNvSpPr>
          <p:nvPr/>
        </p:nvSpPr>
        <p:spPr bwMode="auto">
          <a:xfrm>
            <a:off x="52197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7244" name="TextBox 78"/>
          <p:cNvSpPr txBox="1">
            <a:spLocks noChangeArrowheads="1"/>
          </p:cNvSpPr>
          <p:nvPr/>
        </p:nvSpPr>
        <p:spPr bwMode="auto">
          <a:xfrm>
            <a:off x="47879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245" name="TextBox 79"/>
          <p:cNvSpPr txBox="1">
            <a:spLocks noChangeArrowheads="1"/>
          </p:cNvSpPr>
          <p:nvPr/>
        </p:nvSpPr>
        <p:spPr bwMode="auto">
          <a:xfrm>
            <a:off x="4354513" y="692150"/>
            <a:ext cx="32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7246" name="TextBox 80"/>
          <p:cNvSpPr txBox="1">
            <a:spLocks noChangeArrowheads="1"/>
          </p:cNvSpPr>
          <p:nvPr/>
        </p:nvSpPr>
        <p:spPr bwMode="auto">
          <a:xfrm>
            <a:off x="39227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247" name="TextBox 81"/>
          <p:cNvSpPr txBox="1">
            <a:spLocks noChangeArrowheads="1"/>
          </p:cNvSpPr>
          <p:nvPr/>
        </p:nvSpPr>
        <p:spPr bwMode="auto">
          <a:xfrm>
            <a:off x="34909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7248" name="TextBox 82"/>
          <p:cNvSpPr txBox="1">
            <a:spLocks noChangeArrowheads="1"/>
          </p:cNvSpPr>
          <p:nvPr/>
        </p:nvSpPr>
        <p:spPr bwMode="auto">
          <a:xfrm>
            <a:off x="30591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7249" name="TextBox 83"/>
          <p:cNvSpPr txBox="1">
            <a:spLocks noChangeArrowheads="1"/>
          </p:cNvSpPr>
          <p:nvPr/>
        </p:nvSpPr>
        <p:spPr bwMode="auto">
          <a:xfrm>
            <a:off x="26273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7250" name="TextBox 84"/>
          <p:cNvSpPr txBox="1">
            <a:spLocks noChangeArrowheads="1"/>
          </p:cNvSpPr>
          <p:nvPr/>
        </p:nvSpPr>
        <p:spPr bwMode="auto">
          <a:xfrm>
            <a:off x="21955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7251" name="TextBox 85"/>
          <p:cNvSpPr txBox="1">
            <a:spLocks noChangeArrowheads="1"/>
          </p:cNvSpPr>
          <p:nvPr/>
        </p:nvSpPr>
        <p:spPr bwMode="auto">
          <a:xfrm>
            <a:off x="39227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7252" name="TextBox 86"/>
          <p:cNvSpPr txBox="1">
            <a:spLocks noChangeArrowheads="1"/>
          </p:cNvSpPr>
          <p:nvPr/>
        </p:nvSpPr>
        <p:spPr bwMode="auto">
          <a:xfrm>
            <a:off x="34909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253" name="TextBox 87"/>
          <p:cNvSpPr txBox="1">
            <a:spLocks noChangeArrowheads="1"/>
          </p:cNvSpPr>
          <p:nvPr/>
        </p:nvSpPr>
        <p:spPr bwMode="auto">
          <a:xfrm>
            <a:off x="30591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7254" name="TextBox 88"/>
          <p:cNvSpPr txBox="1">
            <a:spLocks noChangeArrowheads="1"/>
          </p:cNvSpPr>
          <p:nvPr/>
        </p:nvSpPr>
        <p:spPr bwMode="auto">
          <a:xfrm>
            <a:off x="26273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255" name="TextBox 89"/>
          <p:cNvSpPr txBox="1">
            <a:spLocks noChangeArrowheads="1"/>
          </p:cNvSpPr>
          <p:nvPr/>
        </p:nvSpPr>
        <p:spPr bwMode="auto">
          <a:xfrm>
            <a:off x="21955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7256" name="TextBox 90"/>
          <p:cNvSpPr txBox="1">
            <a:spLocks noChangeArrowheads="1"/>
          </p:cNvSpPr>
          <p:nvPr/>
        </p:nvSpPr>
        <p:spPr bwMode="auto">
          <a:xfrm>
            <a:off x="34909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7257" name="TextBox 91"/>
          <p:cNvSpPr txBox="1">
            <a:spLocks noChangeArrowheads="1"/>
          </p:cNvSpPr>
          <p:nvPr/>
        </p:nvSpPr>
        <p:spPr bwMode="auto">
          <a:xfrm>
            <a:off x="30591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46" name="TextBox 100"/>
          <p:cNvSpPr txBox="1">
            <a:spLocks noChangeArrowheads="1"/>
          </p:cNvSpPr>
          <p:nvPr/>
        </p:nvSpPr>
        <p:spPr bwMode="auto">
          <a:xfrm>
            <a:off x="4787900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147" name="TextBox 101"/>
          <p:cNvSpPr txBox="1">
            <a:spLocks noChangeArrowheads="1"/>
          </p:cNvSpPr>
          <p:nvPr/>
        </p:nvSpPr>
        <p:spPr bwMode="auto">
          <a:xfrm>
            <a:off x="43910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148" name="TextBox 102"/>
          <p:cNvSpPr txBox="1">
            <a:spLocks noChangeArrowheads="1"/>
          </p:cNvSpPr>
          <p:nvPr/>
        </p:nvSpPr>
        <p:spPr bwMode="auto">
          <a:xfrm>
            <a:off x="39227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149" name="TextBox 103"/>
          <p:cNvSpPr txBox="1">
            <a:spLocks noChangeArrowheads="1"/>
          </p:cNvSpPr>
          <p:nvPr/>
        </p:nvSpPr>
        <p:spPr bwMode="auto">
          <a:xfrm>
            <a:off x="35274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150" name="TextBox 104"/>
          <p:cNvSpPr txBox="1">
            <a:spLocks noChangeArrowheads="1"/>
          </p:cNvSpPr>
          <p:nvPr/>
        </p:nvSpPr>
        <p:spPr bwMode="auto">
          <a:xfrm>
            <a:off x="30591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2151" name="TextBox 105"/>
          <p:cNvSpPr txBox="1">
            <a:spLocks noChangeArrowheads="1"/>
          </p:cNvSpPr>
          <p:nvPr/>
        </p:nvSpPr>
        <p:spPr bwMode="auto">
          <a:xfrm>
            <a:off x="26273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152" name="TextBox 106"/>
          <p:cNvSpPr txBox="1">
            <a:spLocks noChangeArrowheads="1"/>
          </p:cNvSpPr>
          <p:nvPr/>
        </p:nvSpPr>
        <p:spPr bwMode="auto">
          <a:xfrm>
            <a:off x="21955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153" name="TextBox 107"/>
          <p:cNvSpPr txBox="1">
            <a:spLocks noChangeArrowheads="1"/>
          </p:cNvSpPr>
          <p:nvPr/>
        </p:nvSpPr>
        <p:spPr bwMode="auto">
          <a:xfrm>
            <a:off x="17637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7266" name="TextBox 108"/>
          <p:cNvSpPr txBox="1">
            <a:spLocks noChangeArrowheads="1"/>
          </p:cNvSpPr>
          <p:nvPr/>
        </p:nvSpPr>
        <p:spPr bwMode="auto">
          <a:xfrm>
            <a:off x="4354513" y="1557338"/>
            <a:ext cx="325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800" y="2528888"/>
            <a:ext cx="3421063" cy="197961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Вкусный торт он приготовит,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Кекс с изюмом испечёт,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Симпатично всё украсит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воздушный крем взобьёт.</a:t>
            </a:r>
          </a:p>
        </p:txBody>
      </p:sp>
      <p:pic>
        <p:nvPicPr>
          <p:cNvPr id="113" name="Рисунок 112" descr="000873_952563.jpg"/>
          <p:cNvPicPr>
            <a:picLocks noChangeAspect="1"/>
          </p:cNvPicPr>
          <p:nvPr/>
        </p:nvPicPr>
        <p:blipFill>
          <a:blip r:embed="rId3" cstate="print"/>
          <a:srcRect l="9381" r="5331"/>
          <a:stretch>
            <a:fillRect/>
          </a:stretch>
        </p:blipFill>
        <p:spPr>
          <a:xfrm flipH="1">
            <a:off x="6444208" y="476872"/>
            <a:ext cx="230425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69" name="Рисунок 117" descr="54698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98525" y="1989138"/>
            <a:ext cx="720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Овал 111"/>
          <p:cNvSpPr/>
          <p:nvPr/>
        </p:nvSpPr>
        <p:spPr>
          <a:xfrm>
            <a:off x="6443663" y="836613"/>
            <a:ext cx="2303462" cy="93662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</a:p>
        </p:txBody>
      </p:sp>
      <p:sp>
        <p:nvSpPr>
          <p:cNvPr id="120" name="Стрелка вправо 119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146" grpId="0"/>
      <p:bldP spid="2147" grpId="0"/>
      <p:bldP spid="2148" grpId="0"/>
      <p:bldP spid="2149" grpId="0"/>
      <p:bldP spid="2150" grpId="0"/>
      <p:bldP spid="2151" grpId="0"/>
      <p:bldP spid="2152" grpId="0"/>
      <p:bldP spid="2153" grpId="0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18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агетная рамка 3"/>
          <p:cNvSpPr/>
          <p:nvPr/>
        </p:nvSpPr>
        <p:spPr>
          <a:xfrm>
            <a:off x="69977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20002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7151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5008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300037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60007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349726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49738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14970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24971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9972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6" name="Багетная рамка 15"/>
          <p:cNvSpPr/>
          <p:nvPr/>
        </p:nvSpPr>
        <p:spPr>
          <a:xfrm>
            <a:off x="399732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99745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54975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9975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0" name="Багетная рамка 19"/>
          <p:cNvSpPr/>
          <p:nvPr/>
        </p:nvSpPr>
        <p:spPr>
          <a:xfrm>
            <a:off x="64976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350043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521493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57150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" name="Багетная рамка 23"/>
          <p:cNvSpPr/>
          <p:nvPr/>
        </p:nvSpPr>
        <p:spPr>
          <a:xfrm>
            <a:off x="62150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500062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19970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27" name="Багетная рамка 26"/>
          <p:cNvSpPr/>
          <p:nvPr/>
        </p:nvSpPr>
        <p:spPr>
          <a:xfrm>
            <a:off x="25003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27146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321468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371475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421481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471487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3" name="Багетная рамка 32"/>
          <p:cNvSpPr/>
          <p:nvPr/>
        </p:nvSpPr>
        <p:spPr>
          <a:xfrm>
            <a:off x="450056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22145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5" name="Багетная рамка 34"/>
          <p:cNvSpPr/>
          <p:nvPr/>
        </p:nvSpPr>
        <p:spPr>
          <a:xfrm>
            <a:off x="17145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6" name="Багетная рамка 35"/>
          <p:cNvSpPr/>
          <p:nvPr/>
        </p:nvSpPr>
        <p:spPr>
          <a:xfrm>
            <a:off x="400050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550068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92388" y="692150"/>
            <a:ext cx="431800" cy="4333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92388" y="11255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92388" y="15573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92388" y="19891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92388" y="24209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92388" y="28527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59000" y="1557338"/>
            <a:ext cx="433388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513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3195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8877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559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241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727200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59000" y="1989138"/>
            <a:ext cx="433388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27200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24188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59000" y="2420938"/>
            <a:ext cx="433388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63600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95400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727200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59000" y="2852738"/>
            <a:ext cx="433388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159000" y="1125538"/>
            <a:ext cx="433388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29272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319588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887788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455988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024188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183188" y="692150"/>
            <a:ext cx="433387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751388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319588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887788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55988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024188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59000" y="692150"/>
            <a:ext cx="433388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55988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024188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64" name="TextBox 74"/>
          <p:cNvSpPr txBox="1">
            <a:spLocks noChangeArrowheads="1"/>
          </p:cNvSpPr>
          <p:nvPr/>
        </p:nvSpPr>
        <p:spPr bwMode="auto">
          <a:xfrm>
            <a:off x="2663825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8265" name="TextBox 75"/>
          <p:cNvSpPr txBox="1">
            <a:spLocks noChangeArrowheads="1"/>
          </p:cNvSpPr>
          <p:nvPr/>
        </p:nvSpPr>
        <p:spPr bwMode="auto">
          <a:xfrm>
            <a:off x="2232025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8266" name="TextBox 76"/>
          <p:cNvSpPr txBox="1">
            <a:spLocks noChangeArrowheads="1"/>
          </p:cNvSpPr>
          <p:nvPr/>
        </p:nvSpPr>
        <p:spPr bwMode="auto">
          <a:xfrm>
            <a:off x="56880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8267" name="TextBox 77"/>
          <p:cNvSpPr txBox="1">
            <a:spLocks noChangeArrowheads="1"/>
          </p:cNvSpPr>
          <p:nvPr/>
        </p:nvSpPr>
        <p:spPr bwMode="auto">
          <a:xfrm>
            <a:off x="52562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8268" name="TextBox 78"/>
          <p:cNvSpPr txBox="1">
            <a:spLocks noChangeArrowheads="1"/>
          </p:cNvSpPr>
          <p:nvPr/>
        </p:nvSpPr>
        <p:spPr bwMode="auto">
          <a:xfrm>
            <a:off x="48244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269" name="TextBox 79"/>
          <p:cNvSpPr txBox="1">
            <a:spLocks noChangeArrowheads="1"/>
          </p:cNvSpPr>
          <p:nvPr/>
        </p:nvSpPr>
        <p:spPr bwMode="auto">
          <a:xfrm>
            <a:off x="4391025" y="692150"/>
            <a:ext cx="325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8270" name="TextBox 80"/>
          <p:cNvSpPr txBox="1">
            <a:spLocks noChangeArrowheads="1"/>
          </p:cNvSpPr>
          <p:nvPr/>
        </p:nvSpPr>
        <p:spPr bwMode="auto">
          <a:xfrm>
            <a:off x="3959225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271" name="TextBox 81"/>
          <p:cNvSpPr txBox="1">
            <a:spLocks noChangeArrowheads="1"/>
          </p:cNvSpPr>
          <p:nvPr/>
        </p:nvSpPr>
        <p:spPr bwMode="auto">
          <a:xfrm>
            <a:off x="3527425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272" name="TextBox 82"/>
          <p:cNvSpPr txBox="1">
            <a:spLocks noChangeArrowheads="1"/>
          </p:cNvSpPr>
          <p:nvPr/>
        </p:nvSpPr>
        <p:spPr bwMode="auto">
          <a:xfrm>
            <a:off x="3095625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8273" name="TextBox 83"/>
          <p:cNvSpPr txBox="1">
            <a:spLocks noChangeArrowheads="1"/>
          </p:cNvSpPr>
          <p:nvPr/>
        </p:nvSpPr>
        <p:spPr bwMode="auto">
          <a:xfrm>
            <a:off x="2663825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8274" name="TextBox 84"/>
          <p:cNvSpPr txBox="1">
            <a:spLocks noChangeArrowheads="1"/>
          </p:cNvSpPr>
          <p:nvPr/>
        </p:nvSpPr>
        <p:spPr bwMode="auto">
          <a:xfrm>
            <a:off x="2232025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8275" name="TextBox 85"/>
          <p:cNvSpPr txBox="1">
            <a:spLocks noChangeArrowheads="1"/>
          </p:cNvSpPr>
          <p:nvPr/>
        </p:nvSpPr>
        <p:spPr bwMode="auto">
          <a:xfrm>
            <a:off x="3959225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276" name="TextBox 86"/>
          <p:cNvSpPr txBox="1">
            <a:spLocks noChangeArrowheads="1"/>
          </p:cNvSpPr>
          <p:nvPr/>
        </p:nvSpPr>
        <p:spPr bwMode="auto">
          <a:xfrm>
            <a:off x="3527425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8277" name="TextBox 87"/>
          <p:cNvSpPr txBox="1">
            <a:spLocks noChangeArrowheads="1"/>
          </p:cNvSpPr>
          <p:nvPr/>
        </p:nvSpPr>
        <p:spPr bwMode="auto">
          <a:xfrm>
            <a:off x="3095625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8278" name="TextBox 88"/>
          <p:cNvSpPr txBox="1">
            <a:spLocks noChangeArrowheads="1"/>
          </p:cNvSpPr>
          <p:nvPr/>
        </p:nvSpPr>
        <p:spPr bwMode="auto">
          <a:xfrm>
            <a:off x="2663825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279" name="TextBox 89"/>
          <p:cNvSpPr txBox="1">
            <a:spLocks noChangeArrowheads="1"/>
          </p:cNvSpPr>
          <p:nvPr/>
        </p:nvSpPr>
        <p:spPr bwMode="auto">
          <a:xfrm>
            <a:off x="2232025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8280" name="TextBox 90"/>
          <p:cNvSpPr txBox="1">
            <a:spLocks noChangeArrowheads="1"/>
          </p:cNvSpPr>
          <p:nvPr/>
        </p:nvSpPr>
        <p:spPr bwMode="auto">
          <a:xfrm>
            <a:off x="3527425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8281" name="TextBox 91"/>
          <p:cNvSpPr txBox="1">
            <a:spLocks noChangeArrowheads="1"/>
          </p:cNvSpPr>
          <p:nvPr/>
        </p:nvSpPr>
        <p:spPr bwMode="auto">
          <a:xfrm>
            <a:off x="3095625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42" name="TextBox 96"/>
          <p:cNvSpPr txBox="1">
            <a:spLocks noChangeArrowheads="1"/>
          </p:cNvSpPr>
          <p:nvPr/>
        </p:nvSpPr>
        <p:spPr bwMode="auto">
          <a:xfrm>
            <a:off x="1763713" y="2420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143" name="TextBox 97"/>
          <p:cNvSpPr txBox="1">
            <a:spLocks noChangeArrowheads="1"/>
          </p:cNvSpPr>
          <p:nvPr/>
        </p:nvSpPr>
        <p:spPr bwMode="auto">
          <a:xfrm>
            <a:off x="3095625" y="2420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2144" name="TextBox 98"/>
          <p:cNvSpPr txBox="1">
            <a:spLocks noChangeArrowheads="1"/>
          </p:cNvSpPr>
          <p:nvPr/>
        </p:nvSpPr>
        <p:spPr bwMode="auto">
          <a:xfrm>
            <a:off x="2663825" y="2420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145" name="TextBox 99"/>
          <p:cNvSpPr txBox="1">
            <a:spLocks noChangeArrowheads="1"/>
          </p:cNvSpPr>
          <p:nvPr/>
        </p:nvSpPr>
        <p:spPr bwMode="auto">
          <a:xfrm>
            <a:off x="2232025" y="2420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8286" name="TextBox 100"/>
          <p:cNvSpPr txBox="1">
            <a:spLocks noChangeArrowheads="1"/>
          </p:cNvSpPr>
          <p:nvPr/>
        </p:nvSpPr>
        <p:spPr bwMode="auto">
          <a:xfrm>
            <a:off x="48244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8287" name="TextBox 101"/>
          <p:cNvSpPr txBox="1">
            <a:spLocks noChangeArrowheads="1"/>
          </p:cNvSpPr>
          <p:nvPr/>
        </p:nvSpPr>
        <p:spPr bwMode="auto">
          <a:xfrm>
            <a:off x="4427538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288" name="TextBox 102"/>
          <p:cNvSpPr txBox="1">
            <a:spLocks noChangeArrowheads="1"/>
          </p:cNvSpPr>
          <p:nvPr/>
        </p:nvSpPr>
        <p:spPr bwMode="auto">
          <a:xfrm>
            <a:off x="39592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8289" name="TextBox 103"/>
          <p:cNvSpPr txBox="1">
            <a:spLocks noChangeArrowheads="1"/>
          </p:cNvSpPr>
          <p:nvPr/>
        </p:nvSpPr>
        <p:spPr bwMode="auto">
          <a:xfrm>
            <a:off x="3563938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290" name="TextBox 104"/>
          <p:cNvSpPr txBox="1">
            <a:spLocks noChangeArrowheads="1"/>
          </p:cNvSpPr>
          <p:nvPr/>
        </p:nvSpPr>
        <p:spPr bwMode="auto">
          <a:xfrm>
            <a:off x="30956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8291" name="TextBox 105"/>
          <p:cNvSpPr txBox="1">
            <a:spLocks noChangeArrowheads="1"/>
          </p:cNvSpPr>
          <p:nvPr/>
        </p:nvSpPr>
        <p:spPr bwMode="auto">
          <a:xfrm>
            <a:off x="26638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8292" name="TextBox 106"/>
          <p:cNvSpPr txBox="1">
            <a:spLocks noChangeArrowheads="1"/>
          </p:cNvSpPr>
          <p:nvPr/>
        </p:nvSpPr>
        <p:spPr bwMode="auto">
          <a:xfrm>
            <a:off x="22320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293" name="TextBox 107"/>
          <p:cNvSpPr txBox="1">
            <a:spLocks noChangeArrowheads="1"/>
          </p:cNvSpPr>
          <p:nvPr/>
        </p:nvSpPr>
        <p:spPr bwMode="auto">
          <a:xfrm>
            <a:off x="18002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8294" name="TextBox 108"/>
          <p:cNvSpPr txBox="1">
            <a:spLocks noChangeArrowheads="1"/>
          </p:cNvSpPr>
          <p:nvPr/>
        </p:nvSpPr>
        <p:spPr bwMode="auto">
          <a:xfrm>
            <a:off x="4391025" y="1557338"/>
            <a:ext cx="325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800" y="2528888"/>
            <a:ext cx="3421063" cy="197961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Шьёт для взрослых и детей: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Мамы, братика, друзей –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Изделия отличные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фасонами приличными.</a:t>
            </a:r>
          </a:p>
        </p:txBody>
      </p:sp>
      <p:pic>
        <p:nvPicPr>
          <p:cNvPr id="113" name="Рисунок 112" descr="foto.jpg"/>
          <p:cNvPicPr>
            <a:picLocks noChangeAspect="1"/>
          </p:cNvPicPr>
          <p:nvPr/>
        </p:nvPicPr>
        <p:blipFill>
          <a:blip r:embed="rId3" cstate="print"/>
          <a:srcRect r="3989"/>
          <a:stretch>
            <a:fillRect/>
          </a:stretch>
        </p:blipFill>
        <p:spPr>
          <a:xfrm>
            <a:off x="6444208" y="477072"/>
            <a:ext cx="2304000" cy="179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97" name="Рисунок 117" descr="54698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35038" y="2420938"/>
            <a:ext cx="720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Овал 111"/>
          <p:cNvSpPr/>
          <p:nvPr/>
        </p:nvSpPr>
        <p:spPr>
          <a:xfrm>
            <a:off x="6443663" y="836613"/>
            <a:ext cx="2303462" cy="93662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</a:p>
        </p:txBody>
      </p:sp>
      <p:sp>
        <p:nvSpPr>
          <p:cNvPr id="120" name="Стрелка вправо 119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142" grpId="0"/>
      <p:bldP spid="2143" grpId="0"/>
      <p:bldP spid="2144" grpId="0"/>
      <p:bldP spid="2145" grpId="0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17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агетная рамка 3"/>
          <p:cNvSpPr/>
          <p:nvPr/>
        </p:nvSpPr>
        <p:spPr>
          <a:xfrm>
            <a:off x="69977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20002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7151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5008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300037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600075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349726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49738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14970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24971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299720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6" name="Багетная рамка 15"/>
          <p:cNvSpPr/>
          <p:nvPr/>
        </p:nvSpPr>
        <p:spPr>
          <a:xfrm>
            <a:off x="399732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4997450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5497513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59975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0" name="Багетная рамка 19"/>
          <p:cNvSpPr/>
          <p:nvPr/>
        </p:nvSpPr>
        <p:spPr>
          <a:xfrm>
            <a:off x="6497638" y="4857750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350043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521493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57150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" name="Багетная рамка 23"/>
          <p:cNvSpPr/>
          <p:nvPr/>
        </p:nvSpPr>
        <p:spPr>
          <a:xfrm>
            <a:off x="62150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5000625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1997075" y="4857750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27" name="Багетная рамка 26"/>
          <p:cNvSpPr/>
          <p:nvPr/>
        </p:nvSpPr>
        <p:spPr>
          <a:xfrm>
            <a:off x="250031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8" name="Багетная рамка 27"/>
          <p:cNvSpPr/>
          <p:nvPr/>
        </p:nvSpPr>
        <p:spPr>
          <a:xfrm>
            <a:off x="271462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3214688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0" name="Багетная рамка 29"/>
          <p:cNvSpPr/>
          <p:nvPr/>
        </p:nvSpPr>
        <p:spPr>
          <a:xfrm>
            <a:off x="371475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421481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4714875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3" name="Багетная рамка 32"/>
          <p:cNvSpPr/>
          <p:nvPr/>
        </p:nvSpPr>
        <p:spPr>
          <a:xfrm>
            <a:off x="4500563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2214563" y="5357813"/>
            <a:ext cx="503237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5" name="Багетная рамка 34"/>
          <p:cNvSpPr/>
          <p:nvPr/>
        </p:nvSpPr>
        <p:spPr>
          <a:xfrm>
            <a:off x="1714500" y="5357813"/>
            <a:ext cx="503238" cy="50323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36" name="Багетная рамка 35"/>
          <p:cNvSpPr/>
          <p:nvPr/>
        </p:nvSpPr>
        <p:spPr>
          <a:xfrm>
            <a:off x="4000500" y="5857875"/>
            <a:ext cx="503238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5500688" y="5857875"/>
            <a:ext cx="503237" cy="50323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55875" y="692150"/>
            <a:ext cx="431800" cy="4333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555875" y="11255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55875" y="15573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55875" y="19891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555875" y="24209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55875" y="2852738"/>
            <a:ext cx="431800" cy="43180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122488" y="15573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148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30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8512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194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87675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90688" y="19891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22488" y="19891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90688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87675" y="24209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22488" y="24209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270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2588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690688" y="28527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122488" y="28527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122488" y="1125538"/>
            <a:ext cx="433387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580063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2830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8512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4194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87675" y="15573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146675" y="692150"/>
            <a:ext cx="433388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7148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2830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8512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194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987675" y="692150"/>
            <a:ext cx="431800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22488" y="692150"/>
            <a:ext cx="433387" cy="433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194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987675" y="1125538"/>
            <a:ext cx="431800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19" name="TextBox 73"/>
          <p:cNvSpPr txBox="1">
            <a:spLocks noChangeArrowheads="1"/>
          </p:cNvSpPr>
          <p:nvPr/>
        </p:nvSpPr>
        <p:spPr bwMode="auto">
          <a:xfrm>
            <a:off x="2627313" y="28527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9289" name="TextBox 74"/>
          <p:cNvSpPr txBox="1">
            <a:spLocks noChangeArrowheads="1"/>
          </p:cNvSpPr>
          <p:nvPr/>
        </p:nvSpPr>
        <p:spPr bwMode="auto">
          <a:xfrm>
            <a:off x="26273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9290" name="TextBox 75"/>
          <p:cNvSpPr txBox="1">
            <a:spLocks noChangeArrowheads="1"/>
          </p:cNvSpPr>
          <p:nvPr/>
        </p:nvSpPr>
        <p:spPr bwMode="auto">
          <a:xfrm>
            <a:off x="21955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291" name="TextBox 76"/>
          <p:cNvSpPr txBox="1">
            <a:spLocks noChangeArrowheads="1"/>
          </p:cNvSpPr>
          <p:nvPr/>
        </p:nvSpPr>
        <p:spPr bwMode="auto">
          <a:xfrm>
            <a:off x="56515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9292" name="TextBox 77"/>
          <p:cNvSpPr txBox="1">
            <a:spLocks noChangeArrowheads="1"/>
          </p:cNvSpPr>
          <p:nvPr/>
        </p:nvSpPr>
        <p:spPr bwMode="auto">
          <a:xfrm>
            <a:off x="52197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9293" name="TextBox 78"/>
          <p:cNvSpPr txBox="1">
            <a:spLocks noChangeArrowheads="1"/>
          </p:cNvSpPr>
          <p:nvPr/>
        </p:nvSpPr>
        <p:spPr bwMode="auto">
          <a:xfrm>
            <a:off x="4787900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294" name="TextBox 79"/>
          <p:cNvSpPr txBox="1">
            <a:spLocks noChangeArrowheads="1"/>
          </p:cNvSpPr>
          <p:nvPr/>
        </p:nvSpPr>
        <p:spPr bwMode="auto">
          <a:xfrm>
            <a:off x="4354513" y="692150"/>
            <a:ext cx="32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295" name="TextBox 80"/>
          <p:cNvSpPr txBox="1">
            <a:spLocks noChangeArrowheads="1"/>
          </p:cNvSpPr>
          <p:nvPr/>
        </p:nvSpPr>
        <p:spPr bwMode="auto">
          <a:xfrm>
            <a:off x="39227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296" name="TextBox 81"/>
          <p:cNvSpPr txBox="1">
            <a:spLocks noChangeArrowheads="1"/>
          </p:cNvSpPr>
          <p:nvPr/>
        </p:nvSpPr>
        <p:spPr bwMode="auto">
          <a:xfrm>
            <a:off x="34909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297" name="TextBox 82"/>
          <p:cNvSpPr txBox="1">
            <a:spLocks noChangeArrowheads="1"/>
          </p:cNvSpPr>
          <p:nvPr/>
        </p:nvSpPr>
        <p:spPr bwMode="auto">
          <a:xfrm>
            <a:off x="30591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9298" name="TextBox 83"/>
          <p:cNvSpPr txBox="1">
            <a:spLocks noChangeArrowheads="1"/>
          </p:cNvSpPr>
          <p:nvPr/>
        </p:nvSpPr>
        <p:spPr bwMode="auto">
          <a:xfrm>
            <a:off x="26273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299" name="TextBox 84"/>
          <p:cNvSpPr txBox="1">
            <a:spLocks noChangeArrowheads="1"/>
          </p:cNvSpPr>
          <p:nvPr/>
        </p:nvSpPr>
        <p:spPr bwMode="auto">
          <a:xfrm>
            <a:off x="2195513" y="692150"/>
            <a:ext cx="32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300" name="TextBox 85"/>
          <p:cNvSpPr txBox="1">
            <a:spLocks noChangeArrowheads="1"/>
          </p:cNvSpPr>
          <p:nvPr/>
        </p:nvSpPr>
        <p:spPr bwMode="auto">
          <a:xfrm>
            <a:off x="39227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301" name="TextBox 86"/>
          <p:cNvSpPr txBox="1">
            <a:spLocks noChangeArrowheads="1"/>
          </p:cNvSpPr>
          <p:nvPr/>
        </p:nvSpPr>
        <p:spPr bwMode="auto">
          <a:xfrm>
            <a:off x="34909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9302" name="TextBox 87"/>
          <p:cNvSpPr txBox="1">
            <a:spLocks noChangeArrowheads="1"/>
          </p:cNvSpPr>
          <p:nvPr/>
        </p:nvSpPr>
        <p:spPr bwMode="auto">
          <a:xfrm>
            <a:off x="30591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303" name="TextBox 88"/>
          <p:cNvSpPr txBox="1">
            <a:spLocks noChangeArrowheads="1"/>
          </p:cNvSpPr>
          <p:nvPr/>
        </p:nvSpPr>
        <p:spPr bwMode="auto">
          <a:xfrm>
            <a:off x="26273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304" name="TextBox 89"/>
          <p:cNvSpPr txBox="1">
            <a:spLocks noChangeArrowheads="1"/>
          </p:cNvSpPr>
          <p:nvPr/>
        </p:nvSpPr>
        <p:spPr bwMode="auto">
          <a:xfrm>
            <a:off x="2195513" y="15573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9305" name="TextBox 90"/>
          <p:cNvSpPr txBox="1">
            <a:spLocks noChangeArrowheads="1"/>
          </p:cNvSpPr>
          <p:nvPr/>
        </p:nvSpPr>
        <p:spPr bwMode="auto">
          <a:xfrm>
            <a:off x="34909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9306" name="TextBox 91"/>
          <p:cNvSpPr txBox="1">
            <a:spLocks noChangeArrowheads="1"/>
          </p:cNvSpPr>
          <p:nvPr/>
        </p:nvSpPr>
        <p:spPr bwMode="auto">
          <a:xfrm>
            <a:off x="3059113" y="112553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38" name="TextBox 92"/>
          <p:cNvSpPr txBox="1">
            <a:spLocks noChangeArrowheads="1"/>
          </p:cNvSpPr>
          <p:nvPr/>
        </p:nvSpPr>
        <p:spPr bwMode="auto">
          <a:xfrm>
            <a:off x="2195513" y="28527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139" name="TextBox 93"/>
          <p:cNvSpPr txBox="1">
            <a:spLocks noChangeArrowheads="1"/>
          </p:cNvSpPr>
          <p:nvPr/>
        </p:nvSpPr>
        <p:spPr bwMode="auto">
          <a:xfrm>
            <a:off x="1763713" y="28527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140" name="TextBox 94"/>
          <p:cNvSpPr txBox="1">
            <a:spLocks noChangeArrowheads="1"/>
          </p:cNvSpPr>
          <p:nvPr/>
        </p:nvSpPr>
        <p:spPr bwMode="auto">
          <a:xfrm>
            <a:off x="1330325" y="28527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141" name="TextBox 95"/>
          <p:cNvSpPr txBox="1">
            <a:spLocks noChangeArrowheads="1"/>
          </p:cNvSpPr>
          <p:nvPr/>
        </p:nvSpPr>
        <p:spPr bwMode="auto">
          <a:xfrm>
            <a:off x="898525" y="28527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9311" name="TextBox 96"/>
          <p:cNvSpPr txBox="1">
            <a:spLocks noChangeArrowheads="1"/>
          </p:cNvSpPr>
          <p:nvPr/>
        </p:nvSpPr>
        <p:spPr bwMode="auto">
          <a:xfrm>
            <a:off x="1763713" y="2420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9312" name="TextBox 97"/>
          <p:cNvSpPr txBox="1">
            <a:spLocks noChangeArrowheads="1"/>
          </p:cNvSpPr>
          <p:nvPr/>
        </p:nvSpPr>
        <p:spPr bwMode="auto">
          <a:xfrm>
            <a:off x="3059113" y="2420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9313" name="TextBox 98"/>
          <p:cNvSpPr txBox="1">
            <a:spLocks noChangeArrowheads="1"/>
          </p:cNvSpPr>
          <p:nvPr/>
        </p:nvSpPr>
        <p:spPr bwMode="auto">
          <a:xfrm>
            <a:off x="2627313" y="2420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314" name="TextBox 99"/>
          <p:cNvSpPr txBox="1">
            <a:spLocks noChangeArrowheads="1"/>
          </p:cNvSpPr>
          <p:nvPr/>
        </p:nvSpPr>
        <p:spPr bwMode="auto">
          <a:xfrm>
            <a:off x="2195513" y="24209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315" name="TextBox 100"/>
          <p:cNvSpPr txBox="1">
            <a:spLocks noChangeArrowheads="1"/>
          </p:cNvSpPr>
          <p:nvPr/>
        </p:nvSpPr>
        <p:spPr bwMode="auto">
          <a:xfrm>
            <a:off x="4787900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9316" name="TextBox 101"/>
          <p:cNvSpPr txBox="1">
            <a:spLocks noChangeArrowheads="1"/>
          </p:cNvSpPr>
          <p:nvPr/>
        </p:nvSpPr>
        <p:spPr bwMode="auto">
          <a:xfrm>
            <a:off x="43910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317" name="TextBox 102"/>
          <p:cNvSpPr txBox="1">
            <a:spLocks noChangeArrowheads="1"/>
          </p:cNvSpPr>
          <p:nvPr/>
        </p:nvSpPr>
        <p:spPr bwMode="auto">
          <a:xfrm>
            <a:off x="39227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318" name="TextBox 103"/>
          <p:cNvSpPr txBox="1">
            <a:spLocks noChangeArrowheads="1"/>
          </p:cNvSpPr>
          <p:nvPr/>
        </p:nvSpPr>
        <p:spPr bwMode="auto">
          <a:xfrm>
            <a:off x="3527425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319" name="TextBox 104"/>
          <p:cNvSpPr txBox="1">
            <a:spLocks noChangeArrowheads="1"/>
          </p:cNvSpPr>
          <p:nvPr/>
        </p:nvSpPr>
        <p:spPr bwMode="auto">
          <a:xfrm>
            <a:off x="30591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9320" name="TextBox 105"/>
          <p:cNvSpPr txBox="1">
            <a:spLocks noChangeArrowheads="1"/>
          </p:cNvSpPr>
          <p:nvPr/>
        </p:nvSpPr>
        <p:spPr bwMode="auto">
          <a:xfrm>
            <a:off x="26273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9321" name="TextBox 106"/>
          <p:cNvSpPr txBox="1">
            <a:spLocks noChangeArrowheads="1"/>
          </p:cNvSpPr>
          <p:nvPr/>
        </p:nvSpPr>
        <p:spPr bwMode="auto">
          <a:xfrm>
            <a:off x="21955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9322" name="TextBox 107"/>
          <p:cNvSpPr txBox="1">
            <a:spLocks noChangeArrowheads="1"/>
          </p:cNvSpPr>
          <p:nvPr/>
        </p:nvSpPr>
        <p:spPr bwMode="auto">
          <a:xfrm>
            <a:off x="1763713" y="1989138"/>
            <a:ext cx="323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9323" name="TextBox 108"/>
          <p:cNvSpPr txBox="1">
            <a:spLocks noChangeArrowheads="1"/>
          </p:cNvSpPr>
          <p:nvPr/>
        </p:nvSpPr>
        <p:spPr bwMode="auto">
          <a:xfrm>
            <a:off x="4354513" y="1557338"/>
            <a:ext cx="325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800" y="2528888"/>
            <a:ext cx="3421063" cy="197961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Ходит в белом колпаке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поварёшкою в руке.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готовит нам обед:</a:t>
            </a: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Каши, щи и винегрет.</a:t>
            </a:r>
          </a:p>
          <a:p>
            <a:pPr algn="just">
              <a:defRPr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" name="Рисунок 112" descr="adee2640af8f9c987541e56fbc0d0597.jpg"/>
          <p:cNvPicPr>
            <a:picLocks noChangeAspect="1"/>
          </p:cNvPicPr>
          <p:nvPr/>
        </p:nvPicPr>
        <p:blipFill>
          <a:blip r:embed="rId3" cstate="print"/>
          <a:srcRect l="8001" r="6656"/>
          <a:stretch>
            <a:fillRect/>
          </a:stretch>
        </p:blipFill>
        <p:spPr>
          <a:xfrm>
            <a:off x="6444208" y="476872"/>
            <a:ext cx="230425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26" name="Рисунок 116" descr="54698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950" y="2924175"/>
            <a:ext cx="7191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Овал 111"/>
          <p:cNvSpPr/>
          <p:nvPr/>
        </p:nvSpPr>
        <p:spPr>
          <a:xfrm>
            <a:off x="6443663" y="836613"/>
            <a:ext cx="2303462" cy="93662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</a:p>
        </p:txBody>
      </p:sp>
      <p:sp>
        <p:nvSpPr>
          <p:cNvPr id="119" name="Стрелка вправо 118">
            <a:hlinkClick r:id="" action="ppaction://hlinkshowjump?jump=nextslide"/>
          </p:cNvPr>
          <p:cNvSpPr/>
          <p:nvPr/>
        </p:nvSpPr>
        <p:spPr>
          <a:xfrm>
            <a:off x="8244408" y="6165304"/>
            <a:ext cx="50405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119" grpId="0"/>
      <p:bldP spid="2138" grpId="0"/>
      <p:bldP spid="2139" grpId="0"/>
      <p:bldP spid="2140" grpId="0"/>
      <p:bldP spid="2141" grpId="0"/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1af5217436e26a54b4090a0996f554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суммирования 3">
            <a:hlinkClick r:id="" action="ppaction://hlinkshowjump?jump=endshow"/>
          </p:cNvPr>
          <p:cNvSpPr/>
          <p:nvPr/>
        </p:nvSpPr>
        <p:spPr>
          <a:xfrm>
            <a:off x="8316913" y="5949950"/>
            <a:ext cx="431800" cy="431800"/>
          </a:xfrm>
          <a:prstGeom prst="flowChartSummingJunction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Рисунок 5" descr="f952fbd05a6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05038"/>
            <a:ext cx="29527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rot="696927">
            <a:off x="2328863" y="784225"/>
            <a:ext cx="4630737" cy="1793875"/>
          </a:xfrm>
          <a:prstGeom prst="wedgeEllipseCallou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FF"/>
                </a:solidFill>
                <a:latin typeface="Monotype Corsiva" pitchFamily="66" charset="0"/>
              </a:rPr>
              <a:t>Я очень люблю заниматься спортом и хочу стать тренером. </a:t>
            </a:r>
          </a:p>
        </p:txBody>
      </p:sp>
      <p:pic>
        <p:nvPicPr>
          <p:cNvPr id="10246" name="Рисунок 10" descr="imag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868863"/>
            <a:ext cx="165576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1" descr="18200082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5516563"/>
            <a:ext cx="19891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5" descr="загружено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6419" flipH="1">
            <a:off x="4902200" y="3935413"/>
            <a:ext cx="15605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601</Words>
  <Application>Microsoft Office PowerPoint</Application>
  <PresentationFormat>Экран (4:3)</PresentationFormat>
  <Paragraphs>391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65</cp:revision>
  <dcterms:created xsi:type="dcterms:W3CDTF">2017-06-20T06:09:56Z</dcterms:created>
  <dcterms:modified xsi:type="dcterms:W3CDTF">2021-04-13T15:55:46Z</dcterms:modified>
</cp:coreProperties>
</file>